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57" r:id="rId3"/>
    <p:sldId id="258" r:id="rId4"/>
    <p:sldId id="259" r:id="rId5"/>
    <p:sldId id="260" r:id="rId6"/>
    <p:sldId id="261" r:id="rId7"/>
    <p:sldId id="262" r:id="rId8"/>
    <p:sldId id="265" r:id="rId9"/>
    <p:sldId id="264" r:id="rId10"/>
    <p:sldId id="268" r:id="rId11"/>
    <p:sldId id="263"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80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35" autoAdjust="0"/>
    <p:restoredTop sz="94717" autoAdjust="0"/>
  </p:normalViewPr>
  <p:slideViewPr>
    <p:cSldViewPr>
      <p:cViewPr>
        <p:scale>
          <a:sx n="58" d="100"/>
          <a:sy n="58" d="100"/>
        </p:scale>
        <p:origin x="-994" y="23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347" y="1122363"/>
            <a:ext cx="7773308" cy="2387600"/>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685347" y="3602038"/>
            <a:ext cx="777330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E83A348-D169-4F26-9F84-C847BA5D2110}" type="datetimeFigureOut">
              <a:rPr lang="ru-RU" smtClean="0"/>
              <a:pPr/>
              <a:t>18.04.2020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78A22E-D207-45EF-A76C-687EE2462657}" type="slidenum">
              <a:rPr lang="ru-RU" smtClean="0"/>
              <a:pPr/>
              <a:t>‹#›</a:t>
            </a:fld>
            <a:endParaRPr lang="ru-RU"/>
          </a:p>
        </p:txBody>
      </p:sp>
    </p:spTree>
    <p:extLst>
      <p:ext uri="{BB962C8B-B14F-4D97-AF65-F5344CB8AC3E}">
        <p14:creationId xmlns:p14="http://schemas.microsoft.com/office/powerpoint/2010/main" val="3763764604"/>
      </p:ext>
    </p:extLst>
  </p:cSld>
  <p:clrMapOvr>
    <a:masterClrMapping/>
  </p:clrMapOvr>
  <p:transition>
    <p:randomBa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355" y="4289373"/>
            <a:ext cx="7775673" cy="819355"/>
          </a:xfrm>
        </p:spPr>
        <p:txBody>
          <a:bodyPr anchor="b">
            <a:normAutofit/>
          </a:bodyPr>
          <a:lstStyle>
            <a:lvl1pPr>
              <a:defRPr sz="28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5355" y="621322"/>
            <a:ext cx="7775673"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346" y="5108728"/>
            <a:ext cx="7774499"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E83A348-D169-4F26-9F84-C847BA5D2110}" type="datetimeFigureOut">
              <a:rPr lang="ru-RU" smtClean="0"/>
              <a:pPr/>
              <a:t>18.04.2020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778A22E-D207-45EF-A76C-687EE2462657}" type="slidenum">
              <a:rPr lang="ru-RU" smtClean="0"/>
              <a:pPr/>
              <a:t>‹#›</a:t>
            </a:fld>
            <a:endParaRPr lang="ru-RU"/>
          </a:p>
        </p:txBody>
      </p:sp>
    </p:spTree>
    <p:extLst>
      <p:ext uri="{BB962C8B-B14F-4D97-AF65-F5344CB8AC3E}">
        <p14:creationId xmlns:p14="http://schemas.microsoft.com/office/powerpoint/2010/main" val="145243388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1"/>
            <a:ext cx="7765322" cy="3424859"/>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5347" y="4204820"/>
            <a:ext cx="776532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E83A348-D169-4F26-9F84-C847BA5D2110}" type="datetimeFigureOut">
              <a:rPr lang="ru-RU" smtClean="0"/>
              <a:pPr/>
              <a:t>18.04.2020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778A22E-D207-45EF-A76C-687EE2462657}" type="slidenum">
              <a:rPr lang="ru-RU" smtClean="0"/>
              <a:pPr/>
              <a:t>‹#›</a:t>
            </a:fld>
            <a:endParaRPr lang="ru-RU"/>
          </a:p>
        </p:txBody>
      </p:sp>
    </p:spTree>
    <p:extLst>
      <p:ext uri="{BB962C8B-B14F-4D97-AF65-F5344CB8AC3E}">
        <p14:creationId xmlns:p14="http://schemas.microsoft.com/office/powerpoint/2010/main" val="147193803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290484" y="3610032"/>
            <a:ext cx="6564224"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685345" y="4204821"/>
            <a:ext cx="776532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E83A348-D169-4F26-9F84-C847BA5D2110}" type="datetimeFigureOut">
              <a:rPr lang="ru-RU" smtClean="0"/>
              <a:pPr/>
              <a:t>18.04.2020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778A22E-D207-45EF-A76C-687EE2462657}" type="slidenum">
              <a:rPr lang="ru-RU" smtClean="0"/>
              <a:pPr/>
              <a:t>‹#›</a:t>
            </a:fld>
            <a:endParaRPr lang="ru-RU"/>
          </a:p>
        </p:txBody>
      </p:sp>
      <p:sp>
        <p:nvSpPr>
          <p:cNvPr id="10" name="TextBox 9"/>
          <p:cNvSpPr txBox="1"/>
          <p:nvPr/>
        </p:nvSpPr>
        <p:spPr>
          <a:xfrm>
            <a:off x="505245" y="641749"/>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946721" y="307337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1739088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5355" y="2126943"/>
            <a:ext cx="7766495" cy="2511835"/>
          </a:xfrm>
        </p:spPr>
        <p:txBody>
          <a:bodyPr anchor="b"/>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5346" y="4650556"/>
            <a:ext cx="776532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E83A348-D169-4F26-9F84-C847BA5D2110}" type="datetimeFigureOut">
              <a:rPr lang="ru-RU" smtClean="0"/>
              <a:pPr/>
              <a:t>18.04.2020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778A22E-D207-45EF-A76C-687EE2462657}" type="slidenum">
              <a:rPr lang="ru-RU" smtClean="0"/>
              <a:pPr/>
              <a:t>‹#›</a:t>
            </a:fld>
            <a:endParaRPr lang="ru-RU"/>
          </a:p>
        </p:txBody>
      </p:sp>
    </p:spTree>
    <p:extLst>
      <p:ext uri="{BB962C8B-B14F-4D97-AF65-F5344CB8AC3E}">
        <p14:creationId xmlns:p14="http://schemas.microsoft.com/office/powerpoint/2010/main" val="124482366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685345" y="609601"/>
            <a:ext cx="7765322" cy="1325563"/>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85346" y="2088320"/>
            <a:ext cx="2474217"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346" y="2911624"/>
            <a:ext cx="2474217"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3333658" y="2088320"/>
            <a:ext cx="2473919"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3333659" y="2911624"/>
            <a:ext cx="247486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5979974" y="2088320"/>
            <a:ext cx="246840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5982260" y="2911624"/>
            <a:ext cx="2468408"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9E83A348-D169-4F26-9F84-C847BA5D2110}" type="datetimeFigureOut">
              <a:rPr lang="ru-RU" smtClean="0"/>
              <a:pPr/>
              <a:t>18.04.2020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778A22E-D207-45EF-A76C-687EE2462657}" type="slidenum">
              <a:rPr lang="ru-RU" smtClean="0"/>
              <a:pPr/>
              <a:t>‹#›</a:t>
            </a:fld>
            <a:endParaRPr lang="ru-RU"/>
          </a:p>
        </p:txBody>
      </p:sp>
    </p:spTree>
    <p:extLst>
      <p:ext uri="{BB962C8B-B14F-4D97-AF65-F5344CB8AC3E}">
        <p14:creationId xmlns:p14="http://schemas.microsoft.com/office/powerpoint/2010/main" val="221374341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685346" y="609601"/>
            <a:ext cx="7765322" cy="1325563"/>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5347" y="3989147"/>
            <a:ext cx="2474216"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819015" y="2092235"/>
            <a:ext cx="2205038"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85347" y="4565409"/>
            <a:ext cx="2474216"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3332026" y="3989147"/>
            <a:ext cx="2474237"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3426747" y="2092235"/>
            <a:ext cx="219789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3331011" y="4565408"/>
            <a:ext cx="2475252"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5980067" y="3989147"/>
            <a:ext cx="246742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6114603" y="2092235"/>
            <a:ext cx="219908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5979973" y="4565410"/>
            <a:ext cx="2470694" cy="122579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9E83A348-D169-4F26-9F84-C847BA5D2110}" type="datetimeFigureOut">
              <a:rPr lang="ru-RU" smtClean="0"/>
              <a:pPr/>
              <a:t>18.04.2020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778A22E-D207-45EF-A76C-687EE2462657}" type="slidenum">
              <a:rPr lang="ru-RU" smtClean="0"/>
              <a:pPr/>
              <a:t>‹#›</a:t>
            </a:fld>
            <a:endParaRPr lang="ru-RU"/>
          </a:p>
        </p:txBody>
      </p:sp>
    </p:spTree>
    <p:extLst>
      <p:ext uri="{BB962C8B-B14F-4D97-AF65-F5344CB8AC3E}">
        <p14:creationId xmlns:p14="http://schemas.microsoft.com/office/powerpoint/2010/main" val="320389467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E83A348-D169-4F26-9F84-C847BA5D2110}" type="datetimeFigureOut">
              <a:rPr lang="ru-RU" smtClean="0"/>
              <a:pPr/>
              <a:t>18.04.2020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78A22E-D207-45EF-A76C-687EE2462657}" type="slidenum">
              <a:rPr lang="ru-RU" smtClean="0"/>
              <a:pPr/>
              <a:t>‹#›</a:t>
            </a:fld>
            <a:endParaRPr lang="ru-RU"/>
          </a:p>
        </p:txBody>
      </p:sp>
    </p:spTree>
    <p:extLst>
      <p:ext uri="{BB962C8B-B14F-4D97-AF65-F5344CB8AC3E}">
        <p14:creationId xmlns:p14="http://schemas.microsoft.com/office/powerpoint/2010/main" val="1344851271"/>
      </p:ext>
    </p:extLst>
  </p:cSld>
  <p:clrMapOvr>
    <a:masterClrMapping/>
  </p:clrMapOvr>
  <p:transition>
    <p:randomBa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609600"/>
            <a:ext cx="1906993" cy="518160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346" y="609600"/>
            <a:ext cx="5744029" cy="51816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E83A348-D169-4F26-9F84-C847BA5D2110}" type="datetimeFigureOut">
              <a:rPr lang="ru-RU" smtClean="0"/>
              <a:pPr/>
              <a:t>18.04.2020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78A22E-D207-45EF-A76C-687EE2462657}" type="slidenum">
              <a:rPr lang="ru-RU" smtClean="0"/>
              <a:pPr/>
              <a:t>‹#›</a:t>
            </a:fld>
            <a:endParaRPr lang="ru-RU"/>
          </a:p>
        </p:txBody>
      </p:sp>
    </p:spTree>
    <p:extLst>
      <p:ext uri="{BB962C8B-B14F-4D97-AF65-F5344CB8AC3E}">
        <p14:creationId xmlns:p14="http://schemas.microsoft.com/office/powerpoint/2010/main" val="3123010887"/>
      </p:ext>
    </p:extLst>
  </p:cSld>
  <p:clrMapOvr>
    <a:masterClrMapping/>
  </p:clrMapOvr>
  <p:transition>
    <p:randomBa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E83A348-D169-4F26-9F84-C847BA5D2110}" type="datetimeFigureOut">
              <a:rPr lang="ru-RU" smtClean="0"/>
              <a:pPr/>
              <a:t>18.04.2020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78A22E-D207-45EF-A76C-687EE2462657}" type="slidenum">
              <a:rPr lang="ru-RU" smtClean="0"/>
              <a:pPr/>
              <a:t>‹#›</a:t>
            </a:fld>
            <a:endParaRPr lang="ru-RU"/>
          </a:p>
        </p:txBody>
      </p:sp>
    </p:spTree>
    <p:extLst>
      <p:ext uri="{BB962C8B-B14F-4D97-AF65-F5344CB8AC3E}">
        <p14:creationId xmlns:p14="http://schemas.microsoft.com/office/powerpoint/2010/main" val="1456241708"/>
      </p:ext>
    </p:extLst>
  </p:cSld>
  <p:clrMapOvr>
    <a:masterClrMapping/>
  </p:clrMapOvr>
  <p:transition>
    <p:randomBa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21933" y="657227"/>
            <a:ext cx="7300134" cy="2852737"/>
          </a:xfrm>
        </p:spPr>
        <p:txBody>
          <a:bodyPr anchor="b">
            <a:normAutofit/>
          </a:bodyPr>
          <a:lstStyle>
            <a:lvl1pPr>
              <a:defRPr sz="3400"/>
            </a:lvl1pPr>
          </a:lstStyle>
          <a:p>
            <a:r>
              <a:rPr lang="ru-RU" smtClean="0"/>
              <a:t>Образец заголовка</a:t>
            </a:r>
            <a:endParaRPr lang="en-US" dirty="0"/>
          </a:p>
        </p:txBody>
      </p:sp>
      <p:sp>
        <p:nvSpPr>
          <p:cNvPr id="3" name="Text Placeholder 2"/>
          <p:cNvSpPr>
            <a:spLocks noGrp="1"/>
          </p:cNvSpPr>
          <p:nvPr>
            <p:ph type="body" idx="1"/>
          </p:nvPr>
        </p:nvSpPr>
        <p:spPr>
          <a:xfrm>
            <a:off x="921933" y="3602039"/>
            <a:ext cx="7300134"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E83A348-D169-4F26-9F84-C847BA5D2110}" type="datetimeFigureOut">
              <a:rPr lang="ru-RU" smtClean="0"/>
              <a:pPr/>
              <a:t>18.04.2020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78A22E-D207-45EF-A76C-687EE2462657}" type="slidenum">
              <a:rPr lang="ru-RU" smtClean="0"/>
              <a:pPr/>
              <a:t>‹#›</a:t>
            </a:fld>
            <a:endParaRPr lang="ru-RU"/>
          </a:p>
        </p:txBody>
      </p:sp>
    </p:spTree>
    <p:extLst>
      <p:ext uri="{BB962C8B-B14F-4D97-AF65-F5344CB8AC3E}">
        <p14:creationId xmlns:p14="http://schemas.microsoft.com/office/powerpoint/2010/main" val="1783541646"/>
      </p:ext>
    </p:extLst>
  </p:cSld>
  <p:clrMapOvr>
    <a:masterClrMapping/>
  </p:clrMapOvr>
  <p:transition>
    <p:randomBa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6321"/>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5346" y="2088320"/>
            <a:ext cx="3829503" cy="370288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30052" y="2088320"/>
            <a:ext cx="3820616" cy="370288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E83A348-D169-4F26-9F84-C847BA5D2110}" type="datetimeFigureOut">
              <a:rPr lang="ru-RU" smtClean="0"/>
              <a:pPr/>
              <a:t>18.04.2020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778A22E-D207-45EF-A76C-687EE2462657}" type="slidenum">
              <a:rPr lang="ru-RU" smtClean="0"/>
              <a:pPr/>
              <a:t>‹#›</a:t>
            </a:fld>
            <a:endParaRPr lang="ru-RU"/>
          </a:p>
        </p:txBody>
      </p:sp>
    </p:spTree>
    <p:extLst>
      <p:ext uri="{BB962C8B-B14F-4D97-AF65-F5344CB8AC3E}">
        <p14:creationId xmlns:p14="http://schemas.microsoft.com/office/powerpoint/2010/main" val="220155585"/>
      </p:ext>
    </p:extLst>
  </p:cSld>
  <p:clrMapOvr>
    <a:masterClrMapping/>
  </p:clrMapOvr>
  <p:transition>
    <p:randomBa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5427" y="2088320"/>
            <a:ext cx="3600326"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5346" y="2912232"/>
            <a:ext cx="3830406" cy="287896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859230" y="2088320"/>
            <a:ext cx="3591437"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912232"/>
            <a:ext cx="3821518" cy="287896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E83A348-D169-4F26-9F84-C847BA5D2110}" type="datetimeFigureOut">
              <a:rPr lang="ru-RU" smtClean="0"/>
              <a:pPr/>
              <a:t>18.04.2020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778A22E-D207-45EF-A76C-687EE2462657}" type="slidenum">
              <a:rPr lang="ru-RU" smtClean="0"/>
              <a:pPr/>
              <a:t>‹#›</a:t>
            </a:fld>
            <a:endParaRPr lang="ru-RU"/>
          </a:p>
        </p:txBody>
      </p:sp>
    </p:spTree>
    <p:extLst>
      <p:ext uri="{BB962C8B-B14F-4D97-AF65-F5344CB8AC3E}">
        <p14:creationId xmlns:p14="http://schemas.microsoft.com/office/powerpoint/2010/main" val="571674632"/>
      </p:ext>
    </p:extLst>
  </p:cSld>
  <p:clrMapOvr>
    <a:masterClrMapping/>
  </p:clrMapOvr>
  <p:transition>
    <p:randomBa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E83A348-D169-4F26-9F84-C847BA5D2110}" type="datetimeFigureOut">
              <a:rPr lang="ru-RU" smtClean="0"/>
              <a:pPr/>
              <a:t>18.04.2020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778A22E-D207-45EF-A76C-687EE2462657}" type="slidenum">
              <a:rPr lang="ru-RU" smtClean="0"/>
              <a:pPr/>
              <a:t>‹#›</a:t>
            </a:fld>
            <a:endParaRPr lang="ru-RU"/>
          </a:p>
        </p:txBody>
      </p:sp>
    </p:spTree>
    <p:extLst>
      <p:ext uri="{BB962C8B-B14F-4D97-AF65-F5344CB8AC3E}">
        <p14:creationId xmlns:p14="http://schemas.microsoft.com/office/powerpoint/2010/main" val="2808853623"/>
      </p:ext>
    </p:extLst>
  </p:cSld>
  <p:clrMapOvr>
    <a:masterClrMapping/>
  </p:clrMapOvr>
  <p:transition>
    <p:randomBa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83A348-D169-4F26-9F84-C847BA5D2110}" type="datetimeFigureOut">
              <a:rPr lang="ru-RU" smtClean="0"/>
              <a:pPr/>
              <a:t>18.04.2020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778A22E-D207-45EF-A76C-687EE2462657}" type="slidenum">
              <a:rPr lang="ru-RU" smtClean="0"/>
              <a:pPr/>
              <a:t>‹#›</a:t>
            </a:fld>
            <a:endParaRPr lang="ru-RU"/>
          </a:p>
        </p:txBody>
      </p:sp>
    </p:spTree>
    <p:extLst>
      <p:ext uri="{BB962C8B-B14F-4D97-AF65-F5344CB8AC3E}">
        <p14:creationId xmlns:p14="http://schemas.microsoft.com/office/powerpoint/2010/main" val="4032625625"/>
      </p:ext>
    </p:extLst>
  </p:cSld>
  <p:clrMapOvr>
    <a:masterClrMapping/>
  </p:clrMapOvr>
  <p:transition>
    <p:randomBa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2949178" cy="2362200"/>
          </a:xfrm>
        </p:spPr>
        <p:txBody>
          <a:bodyPr anchor="b">
            <a:normAutofit/>
          </a:bodyPr>
          <a:lstStyle>
            <a:lvl1pPr>
              <a:defRPr sz="2800"/>
            </a:lvl1pPr>
          </a:lstStyle>
          <a:p>
            <a:r>
              <a:rPr lang="ru-RU" smtClean="0"/>
              <a:t>Образец заголовка</a:t>
            </a:r>
            <a:endParaRPr lang="en-US" dirty="0"/>
          </a:p>
        </p:txBody>
      </p:sp>
      <p:sp>
        <p:nvSpPr>
          <p:cNvPr id="3" name="Content Placeholder 2"/>
          <p:cNvSpPr>
            <a:spLocks noGrp="1"/>
          </p:cNvSpPr>
          <p:nvPr>
            <p:ph idx="1"/>
          </p:nvPr>
        </p:nvSpPr>
        <p:spPr>
          <a:xfrm>
            <a:off x="3808548" y="609600"/>
            <a:ext cx="4642119" cy="5181600"/>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7921" y="2971801"/>
            <a:ext cx="2949178"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E83A348-D169-4F26-9F84-C847BA5D2110}" type="datetimeFigureOut">
              <a:rPr lang="ru-RU" smtClean="0"/>
              <a:pPr/>
              <a:t>18.04.2020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778A22E-D207-45EF-A76C-687EE2462657}" type="slidenum">
              <a:rPr lang="ru-RU" smtClean="0"/>
              <a:pPr/>
              <a:t>‹#›</a:t>
            </a:fld>
            <a:endParaRPr lang="ru-RU"/>
          </a:p>
        </p:txBody>
      </p:sp>
    </p:spTree>
    <p:extLst>
      <p:ext uri="{BB962C8B-B14F-4D97-AF65-F5344CB8AC3E}">
        <p14:creationId xmlns:p14="http://schemas.microsoft.com/office/powerpoint/2010/main" val="1272673392"/>
      </p:ext>
    </p:extLst>
  </p:cSld>
  <p:clrMapOvr>
    <a:masterClrMapping/>
  </p:clrMapOvr>
  <p:transition>
    <p:randomBa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4167603" cy="2362200"/>
          </a:xfrm>
        </p:spPr>
        <p:txBody>
          <a:bodyPr anchor="b">
            <a:normAutofit/>
          </a:bodyPr>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249932" y="758881"/>
            <a:ext cx="2966938"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346" y="2971800"/>
            <a:ext cx="4171242"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E83A348-D169-4F26-9F84-C847BA5D2110}" type="datetimeFigureOut">
              <a:rPr lang="ru-RU" smtClean="0"/>
              <a:pPr/>
              <a:t>18.04.2020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778A22E-D207-45EF-A76C-687EE2462657}" type="slidenum">
              <a:rPr lang="ru-RU" smtClean="0"/>
              <a:pPr/>
              <a:t>‹#›</a:t>
            </a:fld>
            <a:endParaRPr lang="ru-RU"/>
          </a:p>
        </p:txBody>
      </p:sp>
    </p:spTree>
    <p:extLst>
      <p:ext uri="{BB962C8B-B14F-4D97-AF65-F5344CB8AC3E}">
        <p14:creationId xmlns:p14="http://schemas.microsoft.com/office/powerpoint/2010/main" val="4146638554"/>
      </p:ext>
    </p:extLst>
  </p:cSld>
  <p:clrMapOvr>
    <a:masterClrMapping/>
  </p:clrMapOvr>
  <p:transition>
    <p:randomBa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7" y="609601"/>
            <a:ext cx="7765321" cy="1326321"/>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346" y="2096064"/>
            <a:ext cx="7765322" cy="369513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9E83A348-D169-4F26-9F84-C847BA5D2110}" type="datetimeFigureOut">
              <a:rPr lang="ru-RU" smtClean="0"/>
              <a:pPr/>
              <a:t>18.04.2020</a:t>
            </a:fld>
            <a:endParaRPr lang="ru-RU"/>
          </a:p>
        </p:txBody>
      </p:sp>
      <p:sp>
        <p:nvSpPr>
          <p:cNvPr id="5" name="Footer Placeholder 4"/>
          <p:cNvSpPr>
            <a:spLocks noGrp="1"/>
          </p:cNvSpPr>
          <p:nvPr>
            <p:ph type="ftr" sz="quarter" idx="3"/>
          </p:nvPr>
        </p:nvSpPr>
        <p:spPr>
          <a:xfrm>
            <a:off x="685346" y="5883276"/>
            <a:ext cx="5004649"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5778A22E-D207-45EF-A76C-687EE2462657}" type="slidenum">
              <a:rPr lang="ru-RU" smtClean="0"/>
              <a:pPr/>
              <a:t>‹#›</a:t>
            </a:fld>
            <a:endParaRPr lang="ru-RU"/>
          </a:p>
        </p:txBody>
      </p:sp>
    </p:spTree>
    <p:extLst>
      <p:ext uri="{BB962C8B-B14F-4D97-AF65-F5344CB8AC3E}">
        <p14:creationId xmlns:p14="http://schemas.microsoft.com/office/powerpoint/2010/main" val="762117182"/>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ransition>
    <p:randomBar/>
  </p:transition>
  <p:timing>
    <p:tnLst>
      <p:par>
        <p:cTn id="1" dur="indefinite" restart="never" nodeType="tmRoot"/>
      </p:par>
    </p:tnLst>
  </p:timing>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12304" y="2636912"/>
            <a:ext cx="8458200" cy="1222375"/>
          </a:xfrm>
        </p:spPr>
        <p:txBody>
          <a:bodyPr>
            <a:normAutofit/>
          </a:bodyPr>
          <a:lstStyle/>
          <a:p>
            <a:pPr algn="ctr"/>
            <a:r>
              <a:rPr lang="en-US" sz="5400" b="1" dirty="0" smtClean="0">
                <a:solidFill>
                  <a:srgbClr val="E78047"/>
                </a:solidFill>
                <a:latin typeface="Times New Roman" pitchFamily="18" charset="0"/>
                <a:cs typeface="Times New Roman" pitchFamily="18" charset="0"/>
              </a:rPr>
              <a:t>Harry Potter</a:t>
            </a:r>
            <a:endParaRPr lang="ru-RU" sz="5400" b="1" dirty="0">
              <a:solidFill>
                <a:srgbClr val="E78047"/>
              </a:solidFill>
              <a:latin typeface="Times New Roman" pitchFamily="18" charset="0"/>
              <a:cs typeface="Times New Roman" pitchFamily="18" charset="0"/>
            </a:endParaRPr>
          </a:p>
        </p:txBody>
      </p:sp>
    </p:spTree>
  </p:cSld>
  <p:clrMapOvr>
    <a:masterClrMapping/>
  </p:clrMapOvr>
  <p:transition>
    <p:randomBa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1124744"/>
            <a:ext cx="5544616" cy="6370975"/>
          </a:xfrm>
          <a:prstGeom prst="rect">
            <a:avLst/>
          </a:prstGeom>
        </p:spPr>
        <p:txBody>
          <a:bodyPr wrap="square">
            <a:spAutoFit/>
          </a:bodyPr>
          <a:lstStyle/>
          <a:p>
            <a:r>
              <a:rPr lang="en-US" sz="2400" i="1" dirty="0" smtClean="0">
                <a:latin typeface="Times New Roman" pitchFamily="18" charset="0"/>
                <a:cs typeface="Times New Roman" pitchFamily="18" charset="0"/>
              </a:rPr>
              <a:t>Dialogue </a:t>
            </a:r>
            <a:r>
              <a:rPr lang="en-US" sz="2400" i="1" dirty="0" smtClean="0">
                <a:latin typeface="Times New Roman" pitchFamily="18" charset="0"/>
                <a:cs typeface="Times New Roman" pitchFamily="18" charset="0"/>
              </a:rPr>
              <a:t>between Harry and Professor Dumbledore in the last book.  </a:t>
            </a:r>
          </a:p>
          <a:p>
            <a:r>
              <a:rPr lang="en-US" sz="2400" b="1" i="1" dirty="0" smtClean="0">
                <a:latin typeface="Times New Roman" pitchFamily="18" charset="0"/>
                <a:cs typeface="Times New Roman" pitchFamily="18" charset="0"/>
              </a:rPr>
              <a:t>Harry: “Is this real? Or has this been  happening inside my head?” </a:t>
            </a:r>
          </a:p>
          <a:p>
            <a:r>
              <a:rPr lang="en-US" sz="2400" b="1" i="1" dirty="0" smtClean="0">
                <a:latin typeface="Times New Roman" pitchFamily="18" charset="0"/>
                <a:cs typeface="Times New Roman" pitchFamily="18" charset="0"/>
              </a:rPr>
              <a:t>Dumbledore : “Of course it is happening inside your head, but why on earth would that mean that is not real?” </a:t>
            </a:r>
          </a:p>
          <a:p>
            <a:r>
              <a:rPr lang="en-US" sz="2400" i="1" dirty="0" smtClean="0">
                <a:latin typeface="Times New Roman" pitchFamily="18" charset="0"/>
                <a:cs typeface="Times New Roman" pitchFamily="18" charset="0"/>
              </a:rPr>
              <a:t>Joanne Rowling </a:t>
            </a:r>
            <a:r>
              <a:rPr lang="en-US" sz="2400" i="1" dirty="0" smtClean="0">
                <a:latin typeface="Times New Roman" pitchFamily="18" charset="0"/>
                <a:cs typeface="Times New Roman" pitchFamily="18" charset="0"/>
              </a:rPr>
              <a:t>said</a:t>
            </a:r>
            <a:r>
              <a:rPr lang="en-US" sz="2400" i="1" dirty="0" smtClean="0">
                <a:latin typeface="Times New Roman" pitchFamily="18" charset="0"/>
                <a:cs typeface="Times New Roman" pitchFamily="18" charset="0"/>
              </a:rPr>
              <a:t>: </a:t>
            </a:r>
            <a:r>
              <a:rPr lang="en-US" sz="2400" i="1" dirty="0" smtClean="0">
                <a:latin typeface="Times New Roman" pitchFamily="18" charset="0"/>
                <a:cs typeface="Times New Roman" pitchFamily="18" charset="0"/>
              </a:rPr>
              <a:t>“That dialogue is the </a:t>
            </a:r>
            <a:r>
              <a:rPr lang="en-US" sz="2400" i="1" dirty="0" smtClean="0">
                <a:latin typeface="Times New Roman" pitchFamily="18" charset="0"/>
                <a:cs typeface="Times New Roman" pitchFamily="18" charset="0"/>
              </a:rPr>
              <a:t>key. </a:t>
            </a:r>
            <a:r>
              <a:rPr lang="en-US" sz="2400" i="1" dirty="0" smtClean="0">
                <a:latin typeface="Times New Roman" pitchFamily="18" charset="0"/>
                <a:cs typeface="Times New Roman" pitchFamily="18" charset="0"/>
              </a:rPr>
              <a:t>I’ve </a:t>
            </a:r>
            <a:r>
              <a:rPr lang="en-US" sz="2400" i="1" dirty="0" smtClean="0">
                <a:latin typeface="Times New Roman" pitchFamily="18" charset="0"/>
                <a:cs typeface="Times New Roman" pitchFamily="18" charset="0"/>
              </a:rPr>
              <a:t>been waiting </a:t>
            </a:r>
            <a:r>
              <a:rPr lang="en-US" sz="2400" i="1" dirty="0" smtClean="0">
                <a:latin typeface="Times New Roman" pitchFamily="18" charset="0"/>
                <a:cs typeface="Times New Roman" pitchFamily="18" charset="0"/>
              </a:rPr>
              <a:t>seventeen years to use those lines. All this time I’ve worked to be able to write those two phrases; writing Harry entering the forest and Harry having that dialog.”</a:t>
            </a:r>
            <a:endParaRPr lang="ru-RU" sz="2400" i="1" dirty="0" smtClean="0">
              <a:latin typeface="Times New Roman" pitchFamily="18" charset="0"/>
              <a:cs typeface="Times New Roman" pitchFamily="18" charset="0"/>
            </a:endParaRPr>
          </a:p>
          <a:p>
            <a:endParaRPr lang="en-US" sz="2400" b="1" i="1" dirty="0" smtClean="0">
              <a:latin typeface="Times New Roman" pitchFamily="18" charset="0"/>
              <a:cs typeface="Times New Roman" pitchFamily="18" charset="0"/>
            </a:endParaRPr>
          </a:p>
          <a:p>
            <a:endParaRPr lang="en-US" sz="2400" b="1" i="1" dirty="0" smtClean="0">
              <a:latin typeface="Times New Roman" pitchFamily="18" charset="0"/>
              <a:cs typeface="Times New Roman" pitchFamily="18" charset="0"/>
            </a:endParaRPr>
          </a:p>
          <a:p>
            <a:endParaRPr lang="en-US" sz="2400" b="1" i="1" dirty="0" smtClean="0">
              <a:latin typeface="Times New Roman" pitchFamily="18" charset="0"/>
              <a:cs typeface="Times New Roman" pitchFamily="18" charset="0"/>
            </a:endParaRPr>
          </a:p>
          <a:p>
            <a:endParaRPr lang="en-US" sz="2400" i="1" dirty="0" smtClean="0">
              <a:latin typeface="Times New Roman" pitchFamily="18" charset="0"/>
              <a:cs typeface="Times New Roman" pitchFamily="18" charset="0"/>
            </a:endParaRPr>
          </a:p>
        </p:txBody>
      </p:sp>
      <p:pic>
        <p:nvPicPr>
          <p:cNvPr id="7" name="Рисунок 6" descr="8590_original.png"/>
          <p:cNvPicPr>
            <a:picLocks noChangeAspect="1"/>
          </p:cNvPicPr>
          <p:nvPr/>
        </p:nvPicPr>
        <p:blipFill>
          <a:blip r:embed="rId2" cstate="print"/>
          <a:stretch>
            <a:fillRect/>
          </a:stretch>
        </p:blipFill>
        <p:spPr>
          <a:xfrm>
            <a:off x="5868144" y="1052736"/>
            <a:ext cx="2952328" cy="3384376"/>
          </a:xfrm>
          <a:prstGeom prst="rect">
            <a:avLst/>
          </a:prstGeom>
        </p:spPr>
      </p:pic>
      <p:pic>
        <p:nvPicPr>
          <p:cNvPr id="8" name="Рисунок 7" descr="287070_600.jpg"/>
          <p:cNvPicPr>
            <a:picLocks noChangeAspect="1"/>
          </p:cNvPicPr>
          <p:nvPr/>
        </p:nvPicPr>
        <p:blipFill>
          <a:blip r:embed="rId3" cstate="print"/>
          <a:stretch>
            <a:fillRect/>
          </a:stretch>
        </p:blipFill>
        <p:spPr>
          <a:xfrm>
            <a:off x="5724128" y="4437112"/>
            <a:ext cx="3276872" cy="2289820"/>
          </a:xfrm>
          <a:prstGeom prst="rect">
            <a:avLst/>
          </a:prstGeom>
        </p:spPr>
      </p:pic>
    </p:spTree>
  </p:cSld>
  <p:clrMapOvr>
    <a:masterClrMapping/>
  </p:clrMapOvr>
  <p:transition>
    <p:randomBa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32140" y="4149080"/>
            <a:ext cx="7339894" cy="2246769"/>
          </a:xfrm>
          <a:prstGeom prst="rect">
            <a:avLst/>
          </a:prstGeom>
          <a:noFill/>
        </p:spPr>
        <p:txBody>
          <a:bodyPr wrap="none" rtlCol="0">
            <a:spAutoFit/>
          </a:bodyPr>
          <a:lstStyle/>
          <a:p>
            <a:pPr algn="ctr"/>
            <a:r>
              <a:rPr lang="fr-FR" sz="2800" b="1" i="1" dirty="0" smtClean="0">
                <a:solidFill>
                  <a:schemeClr val="accent2"/>
                </a:solidFill>
                <a:latin typeface="Times New Roman" pitchFamily="18" charset="0"/>
                <a:cs typeface="Times New Roman" pitchFamily="18" charset="0"/>
              </a:rPr>
              <a:t>1090739 words</a:t>
            </a:r>
          </a:p>
          <a:p>
            <a:pPr algn="ctr"/>
            <a:r>
              <a:rPr lang="fr-FR" sz="2800" b="1" i="1" dirty="0" smtClean="0">
                <a:solidFill>
                  <a:schemeClr val="accent2"/>
                </a:solidFill>
                <a:latin typeface="Times New Roman" pitchFamily="18" charset="0"/>
                <a:cs typeface="Times New Roman" pitchFamily="18" charset="0"/>
              </a:rPr>
              <a:t>3363 pages</a:t>
            </a:r>
          </a:p>
          <a:p>
            <a:pPr algn="ctr"/>
            <a:r>
              <a:rPr lang="fr-FR" sz="2800" b="1" i="1" dirty="0" smtClean="0">
                <a:solidFill>
                  <a:schemeClr val="accent2"/>
                </a:solidFill>
                <a:latin typeface="Times New Roman" pitchFamily="18" charset="0"/>
                <a:cs typeface="Times New Roman" pitchFamily="18" charset="0"/>
              </a:rPr>
              <a:t>199 chapters</a:t>
            </a:r>
          </a:p>
          <a:p>
            <a:pPr algn="ctr"/>
            <a:r>
              <a:rPr lang="fr-FR" sz="2800" b="1" i="1" dirty="0" smtClean="0">
                <a:solidFill>
                  <a:schemeClr val="accent2"/>
                </a:solidFill>
                <a:latin typeface="Times New Roman" pitchFamily="18" charset="0"/>
                <a:cs typeface="Times New Roman" pitchFamily="18" charset="0"/>
              </a:rPr>
              <a:t>7 books</a:t>
            </a:r>
          </a:p>
          <a:p>
            <a:pPr algn="ctr"/>
            <a:r>
              <a:rPr lang="fr-FR" sz="2800" b="1" i="1" dirty="0" smtClean="0">
                <a:solidFill>
                  <a:schemeClr val="accent2"/>
                </a:solidFill>
                <a:latin typeface="Times New Roman" pitchFamily="18" charset="0"/>
                <a:cs typeface="Times New Roman" pitchFamily="18" charset="0"/>
              </a:rPr>
              <a:t>And </a:t>
            </a:r>
            <a:r>
              <a:rPr lang="fr-FR" sz="2800" b="1" i="1" dirty="0" smtClean="0">
                <a:solidFill>
                  <a:schemeClr val="accent2"/>
                </a:solidFill>
                <a:latin typeface="Times New Roman" pitchFamily="18" charset="0"/>
                <a:cs typeface="Times New Roman" pitchFamily="18" charset="0"/>
              </a:rPr>
              <a:t>the</a:t>
            </a:r>
            <a:r>
              <a:rPr lang="en-US" sz="2800" b="1" i="1" dirty="0" smtClean="0">
                <a:solidFill>
                  <a:schemeClr val="accent2"/>
                </a:solidFill>
                <a:latin typeface="Times New Roman" pitchFamily="18" charset="0"/>
                <a:cs typeface="Times New Roman" pitchFamily="18" charset="0"/>
              </a:rPr>
              <a:t> </a:t>
            </a:r>
            <a:r>
              <a:rPr lang="en-US" sz="2800" b="1" i="1" dirty="0" smtClean="0">
                <a:solidFill>
                  <a:schemeClr val="accent2"/>
                </a:solidFill>
                <a:latin typeface="Times New Roman" pitchFamily="18" charset="0"/>
                <a:cs typeface="Times New Roman" pitchFamily="18" charset="0"/>
              </a:rPr>
              <a:t>story that will stay in our hearts forever.</a:t>
            </a:r>
            <a:endParaRPr lang="ru-RU" sz="2800" b="1" i="1" dirty="0">
              <a:solidFill>
                <a:schemeClr val="accent2"/>
              </a:solidFill>
              <a:latin typeface="Times New Roman" pitchFamily="18" charset="0"/>
              <a:cs typeface="Times New Roman" pitchFamily="18" charset="0"/>
            </a:endParaRPr>
          </a:p>
        </p:txBody>
      </p:sp>
      <p:pic>
        <p:nvPicPr>
          <p:cNvPr id="6" name="Рисунок 5" descr="pic.jpg"/>
          <p:cNvPicPr>
            <a:picLocks noChangeAspect="1"/>
          </p:cNvPicPr>
          <p:nvPr/>
        </p:nvPicPr>
        <p:blipFill>
          <a:blip r:embed="rId2" cstate="print"/>
          <a:stretch>
            <a:fillRect/>
          </a:stretch>
        </p:blipFill>
        <p:spPr>
          <a:xfrm>
            <a:off x="2483768" y="1196752"/>
            <a:ext cx="4036949" cy="2808312"/>
          </a:xfrm>
          <a:prstGeom prst="rect">
            <a:avLst/>
          </a:prstGeom>
        </p:spPr>
      </p:pic>
    </p:spTree>
  </p:cSld>
  <p:clrMapOvr>
    <a:masterClrMapping/>
  </p:clrMapOvr>
  <p:transition>
    <p:randomBa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76672"/>
            <a:ext cx="8686800" cy="838200"/>
          </a:xfrm>
        </p:spPr>
        <p:txBody>
          <a:bodyPr>
            <a:normAutofit/>
          </a:bodyPr>
          <a:lstStyle/>
          <a:p>
            <a:pPr algn="ctr"/>
            <a:r>
              <a:rPr lang="en-US" sz="3200" b="1" dirty="0" smtClean="0">
                <a:latin typeface="Times New Roman" pitchFamily="18" charset="0"/>
                <a:cs typeface="Times New Roman" pitchFamily="18" charset="0"/>
              </a:rPr>
              <a:t>Joanne Rowling</a:t>
            </a:r>
            <a:endParaRPr lang="ru-RU" sz="3200" b="1" dirty="0">
              <a:latin typeface="Times New Roman" pitchFamily="18" charset="0"/>
              <a:cs typeface="Times New Roman" pitchFamily="18" charset="0"/>
            </a:endParaRPr>
          </a:p>
        </p:txBody>
      </p:sp>
      <p:pic>
        <p:nvPicPr>
          <p:cNvPr id="4" name="Содержимое 3" descr="jr.jpg"/>
          <p:cNvPicPr>
            <a:picLocks noGrp="1" noChangeAspect="1"/>
          </p:cNvPicPr>
          <p:nvPr>
            <p:ph idx="1"/>
          </p:nvPr>
        </p:nvPicPr>
        <p:blipFill>
          <a:blip r:embed="rId2" cstate="print"/>
          <a:stretch>
            <a:fillRect/>
          </a:stretch>
        </p:blipFill>
        <p:spPr>
          <a:xfrm>
            <a:off x="539552" y="1196752"/>
            <a:ext cx="3393306" cy="2736304"/>
          </a:xfrm>
        </p:spPr>
      </p:pic>
      <p:sp>
        <p:nvSpPr>
          <p:cNvPr id="5" name="TextBox 4"/>
          <p:cNvSpPr txBox="1"/>
          <p:nvPr/>
        </p:nvSpPr>
        <p:spPr>
          <a:xfrm>
            <a:off x="5004048" y="1268760"/>
            <a:ext cx="3312368" cy="4524315"/>
          </a:xfrm>
          <a:prstGeom prst="rect">
            <a:avLst/>
          </a:prstGeom>
          <a:noFill/>
        </p:spPr>
        <p:txBody>
          <a:bodyPr wrap="square" rtlCol="0">
            <a:spAutoFit/>
          </a:bodyPr>
          <a:lstStyle/>
          <a:p>
            <a:r>
              <a:rPr lang="en-US" sz="2400" i="1" dirty="0">
                <a:latin typeface="Times New Roman" pitchFamily="18" charset="0"/>
                <a:cs typeface="Times New Roman" pitchFamily="18" charset="0"/>
              </a:rPr>
              <a:t>Joanne Katheline </a:t>
            </a:r>
            <a:r>
              <a:rPr lang="en-US" sz="2400" i="1" dirty="0" smtClean="0">
                <a:latin typeface="Times New Roman" pitchFamily="18" charset="0"/>
                <a:cs typeface="Times New Roman" pitchFamily="18" charset="0"/>
              </a:rPr>
              <a:t>Rowling (</a:t>
            </a:r>
            <a:r>
              <a:rPr lang="en-US" sz="2400" i="1" dirty="0">
                <a:latin typeface="Times New Roman" pitchFamily="18" charset="0"/>
                <a:cs typeface="Times New Roman" pitchFamily="18" charset="0"/>
              </a:rPr>
              <a:t>born 31 July </a:t>
            </a:r>
            <a:r>
              <a:rPr lang="en-US" sz="2400" i="1" dirty="0" smtClean="0">
                <a:latin typeface="Times New Roman" pitchFamily="18" charset="0"/>
                <a:cs typeface="Times New Roman" pitchFamily="18" charset="0"/>
              </a:rPr>
              <a:t>1965) is British, talented and modern writer and author </a:t>
            </a:r>
            <a:r>
              <a:rPr lang="en-US" sz="2400" i="1" dirty="0">
                <a:latin typeface="Times New Roman" pitchFamily="18" charset="0"/>
                <a:cs typeface="Times New Roman" pitchFamily="18" charset="0"/>
              </a:rPr>
              <a:t>of the </a:t>
            </a:r>
            <a:r>
              <a:rPr lang="en-US" sz="2400" i="1" dirty="0" smtClean="0">
                <a:latin typeface="Times New Roman" pitchFamily="18" charset="0"/>
                <a:cs typeface="Times New Roman" pitchFamily="18" charset="0"/>
              </a:rPr>
              <a:t>Harry Potter</a:t>
            </a:r>
            <a:r>
              <a:rPr lang="en-US" sz="2400" i="1" dirty="0">
                <a:latin typeface="Times New Roman" pitchFamily="18" charset="0"/>
                <a:cs typeface="Times New Roman" pitchFamily="18" charset="0"/>
              </a:rPr>
              <a:t> </a:t>
            </a:r>
            <a:r>
              <a:rPr lang="en-US" sz="2400" i="1" dirty="0" smtClean="0">
                <a:latin typeface="Times New Roman" pitchFamily="18" charset="0"/>
                <a:cs typeface="Times New Roman" pitchFamily="18" charset="0"/>
              </a:rPr>
              <a:t> fantasy series. She wanted to write one and only part of “Harry Potter” but she has written seven </a:t>
            </a:r>
            <a:r>
              <a:rPr lang="en-US" sz="2400" i="1" dirty="0" smtClean="0">
                <a:latin typeface="Times New Roman" pitchFamily="18" charset="0"/>
                <a:cs typeface="Times New Roman" pitchFamily="18" charset="0"/>
              </a:rPr>
              <a:t>parts </a:t>
            </a:r>
            <a:r>
              <a:rPr lang="en-US" sz="2400" i="1" dirty="0" smtClean="0">
                <a:latin typeface="Times New Roman" pitchFamily="18" charset="0"/>
                <a:cs typeface="Times New Roman" pitchFamily="18" charset="0"/>
              </a:rPr>
              <a:t>because people wanted a sequel. </a:t>
            </a:r>
            <a:endParaRPr lang="ru-RU" sz="2400" i="1" dirty="0">
              <a:latin typeface="Times New Roman" pitchFamily="18" charset="0"/>
              <a:cs typeface="Times New Roman" pitchFamily="18" charset="0"/>
            </a:endParaRPr>
          </a:p>
        </p:txBody>
      </p:sp>
      <p:pic>
        <p:nvPicPr>
          <p:cNvPr id="6" name="Рисунок 5" descr="HP1-7.jpg"/>
          <p:cNvPicPr>
            <a:picLocks noChangeAspect="1"/>
          </p:cNvPicPr>
          <p:nvPr/>
        </p:nvPicPr>
        <p:blipFill>
          <a:blip r:embed="rId3" cstate="print"/>
          <a:stretch>
            <a:fillRect/>
          </a:stretch>
        </p:blipFill>
        <p:spPr>
          <a:xfrm>
            <a:off x="539552" y="4077072"/>
            <a:ext cx="3903357" cy="2592288"/>
          </a:xfrm>
          <a:prstGeom prst="rect">
            <a:avLst/>
          </a:prstGeom>
        </p:spPr>
      </p:pic>
    </p:spTree>
  </p:cSld>
  <p:clrMapOvr>
    <a:masterClrMapping/>
  </p:clrMapOvr>
  <p:transition>
    <p:randomBa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1095" y="6539"/>
            <a:ext cx="7765321" cy="1326321"/>
          </a:xfrm>
        </p:spPr>
        <p:txBody>
          <a:bodyPr>
            <a:normAutofit/>
          </a:bodyPr>
          <a:lstStyle/>
          <a:p>
            <a:pPr algn="ctr"/>
            <a:r>
              <a:rPr lang="en-US" sz="3200" b="1" dirty="0" smtClean="0">
                <a:latin typeface="Times New Roman" pitchFamily="18" charset="0"/>
                <a:cs typeface="Times New Roman" pitchFamily="18" charset="0"/>
              </a:rPr>
              <a:t>Lord Voldemort</a:t>
            </a:r>
            <a:endParaRPr lang="ru-RU" sz="3200" b="1" dirty="0">
              <a:latin typeface="Times New Roman" pitchFamily="18" charset="0"/>
              <a:cs typeface="Times New Roman" pitchFamily="18" charset="0"/>
            </a:endParaRPr>
          </a:p>
        </p:txBody>
      </p:sp>
      <p:pic>
        <p:nvPicPr>
          <p:cNvPr id="4" name="Содержимое 3" descr="Lordvoldemort.jpg"/>
          <p:cNvPicPr>
            <a:picLocks noGrp="1" noChangeAspect="1"/>
          </p:cNvPicPr>
          <p:nvPr>
            <p:ph idx="1"/>
          </p:nvPr>
        </p:nvPicPr>
        <p:blipFill>
          <a:blip r:embed="rId2" cstate="print"/>
          <a:stretch>
            <a:fillRect/>
          </a:stretch>
        </p:blipFill>
        <p:spPr>
          <a:xfrm>
            <a:off x="755576" y="1196752"/>
            <a:ext cx="2952328" cy="2089921"/>
          </a:xfrm>
        </p:spPr>
      </p:pic>
      <p:pic>
        <p:nvPicPr>
          <p:cNvPr id="5" name="Рисунок 4" descr="Volan-de-Mort.jpg"/>
          <p:cNvPicPr>
            <a:picLocks noChangeAspect="1"/>
          </p:cNvPicPr>
          <p:nvPr/>
        </p:nvPicPr>
        <p:blipFill>
          <a:blip r:embed="rId3" cstate="print"/>
          <a:stretch>
            <a:fillRect/>
          </a:stretch>
        </p:blipFill>
        <p:spPr>
          <a:xfrm>
            <a:off x="971600" y="3356992"/>
            <a:ext cx="2536304" cy="3313802"/>
          </a:xfrm>
          <a:prstGeom prst="rect">
            <a:avLst/>
          </a:prstGeom>
        </p:spPr>
      </p:pic>
      <p:sp>
        <p:nvSpPr>
          <p:cNvPr id="6" name="TextBox 5"/>
          <p:cNvSpPr txBox="1"/>
          <p:nvPr/>
        </p:nvSpPr>
        <p:spPr>
          <a:xfrm>
            <a:off x="5076056" y="1196752"/>
            <a:ext cx="3240360" cy="4524315"/>
          </a:xfrm>
          <a:prstGeom prst="rect">
            <a:avLst/>
          </a:prstGeom>
          <a:noFill/>
        </p:spPr>
        <p:txBody>
          <a:bodyPr wrap="square" rtlCol="0">
            <a:spAutoFit/>
          </a:bodyPr>
          <a:lstStyle/>
          <a:p>
            <a:r>
              <a:rPr lang="en-US" dirty="0"/>
              <a:t> </a:t>
            </a:r>
            <a:r>
              <a:rPr lang="en-US" sz="2400" i="1" dirty="0" smtClean="0">
                <a:latin typeface="Times New Roman" pitchFamily="18" charset="0"/>
                <a:cs typeface="Times New Roman" pitchFamily="18" charset="0"/>
              </a:rPr>
              <a:t>Lord Voldemort (born</a:t>
            </a:r>
            <a:r>
              <a:rPr lang="en-US" sz="2400" i="1" dirty="0">
                <a:latin typeface="Times New Roman" pitchFamily="18" charset="0"/>
                <a:cs typeface="Times New Roman" pitchFamily="18" charset="0"/>
              </a:rPr>
              <a:t> </a:t>
            </a:r>
            <a:r>
              <a:rPr lang="en-US" sz="2400" i="1" dirty="0" smtClean="0">
                <a:latin typeface="Times New Roman" pitchFamily="18" charset="0"/>
                <a:cs typeface="Times New Roman" pitchFamily="18" charset="0"/>
              </a:rPr>
              <a:t>Tom Marvolo Riddle) is a fictional character of Harry Potter</a:t>
            </a:r>
            <a:r>
              <a:rPr lang="en-US" sz="2400" i="1" dirty="0">
                <a:latin typeface="Times New Roman" pitchFamily="18" charset="0"/>
                <a:cs typeface="Times New Roman" pitchFamily="18" charset="0"/>
              </a:rPr>
              <a:t> </a:t>
            </a:r>
            <a:r>
              <a:rPr lang="en-US" sz="2400" i="1" dirty="0" smtClean="0">
                <a:latin typeface="Times New Roman" pitchFamily="18" charset="0"/>
                <a:cs typeface="Times New Roman" pitchFamily="18" charset="0"/>
              </a:rPr>
              <a:t>series. </a:t>
            </a:r>
            <a:r>
              <a:rPr lang="en-US" sz="2400" i="1" dirty="0">
                <a:latin typeface="Times New Roman" pitchFamily="18" charset="0"/>
                <a:cs typeface="Times New Roman" pitchFamily="18" charset="0"/>
              </a:rPr>
              <a:t>"You-Know-Who" or "</a:t>
            </a:r>
            <a:r>
              <a:rPr lang="en-US" sz="2400" i="1" dirty="0" smtClean="0">
                <a:latin typeface="Times New Roman" pitchFamily="18" charset="0"/>
                <a:cs typeface="Times New Roman" pitchFamily="18" charset="0"/>
              </a:rPr>
              <a:t>He-Who-Must-Not-Be-Named“ or “The Dark Wizard” is the main enemy of Harry Potter.  His favorite curse is a Killing Curse. </a:t>
            </a:r>
            <a:endParaRPr lang="ru-RU" sz="2400" i="1" dirty="0">
              <a:latin typeface="Times New Roman" pitchFamily="18" charset="0"/>
              <a:cs typeface="Times New Roman" pitchFamily="18" charset="0"/>
            </a:endParaRPr>
          </a:p>
        </p:txBody>
      </p:sp>
    </p:spTree>
  </p:cSld>
  <p:clrMapOvr>
    <a:masterClrMapping/>
  </p:clrMapOvr>
  <p:transition>
    <p:randomBa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1"/>
          <p:cNvSpPr>
            <a:spLocks noGrp="1"/>
          </p:cNvSpPr>
          <p:nvPr>
            <p:ph type="title"/>
          </p:nvPr>
        </p:nvSpPr>
        <p:spPr>
          <a:xfrm>
            <a:off x="611560" y="20187"/>
            <a:ext cx="7765321" cy="1326321"/>
          </a:xfrm>
        </p:spPr>
        <p:txBody>
          <a:bodyPr>
            <a:normAutofit/>
          </a:bodyPr>
          <a:lstStyle/>
          <a:p>
            <a:pPr algn="ctr"/>
            <a:r>
              <a:rPr lang="en-US" sz="3200" b="1" dirty="0" smtClean="0">
                <a:latin typeface="Times New Roman" pitchFamily="18" charset="0"/>
                <a:cs typeface="Times New Roman" pitchFamily="18" charset="0"/>
              </a:rPr>
              <a:t>Mysterious scar</a:t>
            </a:r>
            <a:endParaRPr lang="ru-RU" sz="3200" b="1" dirty="0">
              <a:latin typeface="Times New Roman" pitchFamily="18" charset="0"/>
              <a:cs typeface="Times New Roman" pitchFamily="18" charset="0"/>
            </a:endParaRPr>
          </a:p>
        </p:txBody>
      </p:sp>
      <p:pic>
        <p:nvPicPr>
          <p:cNvPr id="4" name="Содержимое 3" descr="1272484332_001.jpg"/>
          <p:cNvPicPr>
            <a:picLocks noGrp="1" noChangeAspect="1"/>
          </p:cNvPicPr>
          <p:nvPr>
            <p:ph idx="1"/>
          </p:nvPr>
        </p:nvPicPr>
        <p:blipFill>
          <a:blip r:embed="rId2" cstate="print"/>
          <a:stretch>
            <a:fillRect/>
          </a:stretch>
        </p:blipFill>
        <p:spPr>
          <a:xfrm>
            <a:off x="971600" y="1196752"/>
            <a:ext cx="2223023" cy="1872208"/>
          </a:xfrm>
        </p:spPr>
      </p:pic>
      <p:pic>
        <p:nvPicPr>
          <p:cNvPr id="7" name="Рисунок 6" descr="img_4e4e456fbc35f.png"/>
          <p:cNvPicPr>
            <a:picLocks noChangeAspect="1"/>
          </p:cNvPicPr>
          <p:nvPr/>
        </p:nvPicPr>
        <p:blipFill>
          <a:blip r:embed="rId3" cstate="print"/>
          <a:stretch>
            <a:fillRect/>
          </a:stretch>
        </p:blipFill>
        <p:spPr>
          <a:xfrm>
            <a:off x="899592" y="3140968"/>
            <a:ext cx="2417411" cy="1440160"/>
          </a:xfrm>
          <a:prstGeom prst="rect">
            <a:avLst/>
          </a:prstGeom>
        </p:spPr>
      </p:pic>
      <p:pic>
        <p:nvPicPr>
          <p:cNvPr id="8" name="Рисунок 7" descr="1272277770_005.jpg"/>
          <p:cNvPicPr>
            <a:picLocks noChangeAspect="1"/>
          </p:cNvPicPr>
          <p:nvPr/>
        </p:nvPicPr>
        <p:blipFill>
          <a:blip r:embed="rId4" cstate="print"/>
          <a:stretch>
            <a:fillRect/>
          </a:stretch>
        </p:blipFill>
        <p:spPr>
          <a:xfrm>
            <a:off x="323528" y="4653136"/>
            <a:ext cx="3747924" cy="1964967"/>
          </a:xfrm>
          <a:prstGeom prst="rect">
            <a:avLst/>
          </a:prstGeom>
        </p:spPr>
      </p:pic>
      <p:sp>
        <p:nvSpPr>
          <p:cNvPr id="9" name="TextBox 8"/>
          <p:cNvSpPr txBox="1"/>
          <p:nvPr/>
        </p:nvSpPr>
        <p:spPr>
          <a:xfrm>
            <a:off x="5220072" y="1196752"/>
            <a:ext cx="3456384" cy="4524315"/>
          </a:xfrm>
          <a:prstGeom prst="rect">
            <a:avLst/>
          </a:prstGeom>
          <a:noFill/>
        </p:spPr>
        <p:txBody>
          <a:bodyPr wrap="square" rtlCol="0">
            <a:spAutoFit/>
          </a:bodyPr>
          <a:lstStyle/>
          <a:p>
            <a:r>
              <a:rPr lang="en-US" sz="2400" i="1" dirty="0" smtClean="0">
                <a:latin typeface="Times New Roman" pitchFamily="18" charset="0"/>
                <a:cs typeface="Times New Roman" pitchFamily="18" charset="0"/>
              </a:rPr>
              <a:t>The </a:t>
            </a:r>
            <a:r>
              <a:rPr lang="en-US" sz="2400" i="1" dirty="0">
                <a:latin typeface="Times New Roman" pitchFamily="18" charset="0"/>
                <a:cs typeface="Times New Roman" pitchFamily="18" charset="0"/>
              </a:rPr>
              <a:t>Dark Lord </a:t>
            </a:r>
            <a:r>
              <a:rPr lang="en-US" sz="2400" i="1" dirty="0" smtClean="0">
                <a:latin typeface="Times New Roman" pitchFamily="18" charset="0"/>
                <a:cs typeface="Times New Roman" pitchFamily="18" charset="0"/>
              </a:rPr>
              <a:t>has killed  Harry's</a:t>
            </a:r>
            <a:r>
              <a:rPr lang="en-US" sz="2400" i="1" dirty="0">
                <a:latin typeface="Times New Roman" pitchFamily="18" charset="0"/>
                <a:cs typeface="Times New Roman" pitchFamily="18" charset="0"/>
              </a:rPr>
              <a:t> </a:t>
            </a:r>
            <a:r>
              <a:rPr lang="en-US" sz="2400" i="1" dirty="0" smtClean="0">
                <a:latin typeface="Times New Roman" pitchFamily="18" charset="0"/>
                <a:cs typeface="Times New Roman" pitchFamily="18" charset="0"/>
              </a:rPr>
              <a:t>parents</a:t>
            </a:r>
            <a:r>
              <a:rPr lang="en-US" sz="2400" i="1" dirty="0">
                <a:latin typeface="Times New Roman" pitchFamily="18" charset="0"/>
                <a:cs typeface="Times New Roman" pitchFamily="18" charset="0"/>
              </a:rPr>
              <a:t>, </a:t>
            </a:r>
            <a:r>
              <a:rPr lang="en-US" sz="2400" i="1" dirty="0" smtClean="0">
                <a:latin typeface="Times New Roman" pitchFamily="18" charset="0"/>
                <a:cs typeface="Times New Roman" pitchFamily="18" charset="0"/>
              </a:rPr>
              <a:t>James and Lily</a:t>
            </a:r>
            <a:r>
              <a:rPr lang="en-US" sz="2400" i="1" dirty="0">
                <a:latin typeface="Times New Roman" pitchFamily="18" charset="0"/>
                <a:cs typeface="Times New Roman" pitchFamily="18" charset="0"/>
              </a:rPr>
              <a:t> </a:t>
            </a:r>
            <a:r>
              <a:rPr lang="en-US" sz="2400" i="1" dirty="0" smtClean="0">
                <a:latin typeface="Times New Roman" pitchFamily="18" charset="0"/>
                <a:cs typeface="Times New Roman" pitchFamily="18" charset="0"/>
              </a:rPr>
              <a:t>, </a:t>
            </a:r>
            <a:r>
              <a:rPr lang="en-US" sz="2400" i="1" dirty="0">
                <a:latin typeface="Times New Roman" pitchFamily="18" charset="0"/>
                <a:cs typeface="Times New Roman" pitchFamily="18" charset="0"/>
              </a:rPr>
              <a:t>but </a:t>
            </a:r>
            <a:r>
              <a:rPr lang="en-US" sz="2400" i="1" dirty="0" smtClean="0">
                <a:latin typeface="Times New Roman" pitchFamily="18" charset="0"/>
                <a:cs typeface="Times New Roman" pitchFamily="18" charset="0"/>
              </a:rPr>
              <a:t>baby Harry has survived </a:t>
            </a:r>
            <a:r>
              <a:rPr lang="en-US" sz="2400" i="1" dirty="0">
                <a:latin typeface="Times New Roman" pitchFamily="18" charset="0"/>
                <a:cs typeface="Times New Roman" pitchFamily="18" charset="0"/>
              </a:rPr>
              <a:t>when Voldemort </a:t>
            </a:r>
            <a:r>
              <a:rPr lang="en-US" sz="2400" i="1" dirty="0" smtClean="0">
                <a:latin typeface="Times New Roman" pitchFamily="18" charset="0"/>
                <a:cs typeface="Times New Roman" pitchFamily="18" charset="0"/>
              </a:rPr>
              <a:t>has tried </a:t>
            </a:r>
            <a:r>
              <a:rPr lang="en-US" sz="2400" i="1" dirty="0">
                <a:latin typeface="Times New Roman" pitchFamily="18" charset="0"/>
                <a:cs typeface="Times New Roman" pitchFamily="18" charset="0"/>
              </a:rPr>
              <a:t>to murder him with a Killing </a:t>
            </a:r>
            <a:r>
              <a:rPr lang="en-US" sz="2400" i="1" dirty="0" smtClean="0">
                <a:latin typeface="Times New Roman" pitchFamily="18" charset="0"/>
                <a:cs typeface="Times New Roman" pitchFamily="18" charset="0"/>
              </a:rPr>
              <a:t>Curse, because his mother has sacrificed herself for him. </a:t>
            </a:r>
            <a:r>
              <a:rPr lang="en-US" sz="2400" i="1" dirty="0">
                <a:latin typeface="Times New Roman" pitchFamily="18" charset="0"/>
                <a:cs typeface="Times New Roman" pitchFamily="18" charset="0"/>
              </a:rPr>
              <a:t>Voldemort </a:t>
            </a:r>
            <a:r>
              <a:rPr lang="en-US" sz="2400" i="1" dirty="0" smtClean="0">
                <a:latin typeface="Times New Roman" pitchFamily="18" charset="0"/>
                <a:cs typeface="Times New Roman" pitchFamily="18" charset="0"/>
              </a:rPr>
              <a:t>has disappeared, </a:t>
            </a:r>
            <a:r>
              <a:rPr lang="en-US" sz="2400" i="1" dirty="0">
                <a:latin typeface="Times New Roman" pitchFamily="18" charset="0"/>
                <a:cs typeface="Times New Roman" pitchFamily="18" charset="0"/>
              </a:rPr>
              <a:t>and Harry </a:t>
            </a:r>
            <a:r>
              <a:rPr lang="en-US" sz="2400" i="1" dirty="0" smtClean="0">
                <a:latin typeface="Times New Roman" pitchFamily="18" charset="0"/>
                <a:cs typeface="Times New Roman" pitchFamily="18" charset="0"/>
              </a:rPr>
              <a:t>has a mysterious scar </a:t>
            </a:r>
            <a:r>
              <a:rPr lang="en-US" sz="2400" i="1" dirty="0">
                <a:latin typeface="Times New Roman" pitchFamily="18" charset="0"/>
                <a:cs typeface="Times New Roman" pitchFamily="18" charset="0"/>
              </a:rPr>
              <a:t>on his </a:t>
            </a:r>
            <a:r>
              <a:rPr lang="en-US" sz="2400" i="1" dirty="0" smtClean="0">
                <a:latin typeface="Times New Roman" pitchFamily="18" charset="0"/>
                <a:cs typeface="Times New Roman" pitchFamily="18" charset="0"/>
              </a:rPr>
              <a:t>forehead.</a:t>
            </a:r>
            <a:endParaRPr lang="ru-RU" sz="2400" i="1" dirty="0">
              <a:latin typeface="Times New Roman" pitchFamily="18" charset="0"/>
              <a:cs typeface="Times New Roman" pitchFamily="18" charset="0"/>
            </a:endParaRPr>
          </a:p>
        </p:txBody>
      </p:sp>
    </p:spTree>
  </p:cSld>
  <p:clrMapOvr>
    <a:masterClrMapping/>
  </p:clrMapOvr>
  <p:transition>
    <p:randomBa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686800" cy="838200"/>
          </a:xfrm>
        </p:spPr>
        <p:txBody>
          <a:bodyPr>
            <a:normAutofit fontScale="90000"/>
          </a:bodyPr>
          <a:lstStyle/>
          <a:p>
            <a:pPr algn="ctr"/>
            <a:r>
              <a:rPr lang="en-US" b="1" dirty="0" smtClean="0">
                <a:latin typeface="Times New Roman" pitchFamily="18" charset="0"/>
                <a:cs typeface="Times New Roman" pitchFamily="18" charset="0"/>
              </a:rPr>
              <a:t>HOGWARTS</a:t>
            </a:r>
            <a:br>
              <a:rPr lang="en-US"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 SCHOOL of WITCHCRAFT and WIZARDRY</a:t>
            </a:r>
            <a:endParaRPr lang="ru-RU" b="1" dirty="0">
              <a:latin typeface="Times New Roman" pitchFamily="18" charset="0"/>
              <a:cs typeface="Times New Roman" pitchFamily="18" charset="0"/>
            </a:endParaRPr>
          </a:p>
        </p:txBody>
      </p:sp>
      <p:pic>
        <p:nvPicPr>
          <p:cNvPr id="4" name="Содержимое 3" descr="jCy8ni6fODw.jpg"/>
          <p:cNvPicPr>
            <a:picLocks noGrp="1" noChangeAspect="1"/>
          </p:cNvPicPr>
          <p:nvPr>
            <p:ph idx="1"/>
          </p:nvPr>
        </p:nvPicPr>
        <p:blipFill>
          <a:blip r:embed="rId2" cstate="print"/>
          <a:stretch>
            <a:fillRect/>
          </a:stretch>
        </p:blipFill>
        <p:spPr>
          <a:xfrm>
            <a:off x="971600" y="1340768"/>
            <a:ext cx="3134375" cy="4392488"/>
          </a:xfrm>
        </p:spPr>
      </p:pic>
      <p:sp>
        <p:nvSpPr>
          <p:cNvPr id="6" name="TextBox 5"/>
          <p:cNvSpPr txBox="1"/>
          <p:nvPr/>
        </p:nvSpPr>
        <p:spPr>
          <a:xfrm>
            <a:off x="4932040" y="1340768"/>
            <a:ext cx="3240360" cy="3416320"/>
          </a:xfrm>
          <a:prstGeom prst="rect">
            <a:avLst/>
          </a:prstGeom>
          <a:noFill/>
        </p:spPr>
        <p:txBody>
          <a:bodyPr wrap="square" rtlCol="0">
            <a:spAutoFit/>
          </a:bodyPr>
          <a:lstStyle/>
          <a:p>
            <a:r>
              <a:rPr lang="en-US" sz="2400" i="1" dirty="0" smtClean="0">
                <a:latin typeface="Times New Roman" pitchFamily="18" charset="0"/>
                <a:cs typeface="Times New Roman" pitchFamily="18" charset="0"/>
              </a:rPr>
              <a:t>When he is eleven Harry Potter has taken a letter from Hogwarts school of Witchcraft and Wizardry. And Harry Potter has become young wizard. In Hogwarts he has met </a:t>
            </a:r>
            <a:r>
              <a:rPr lang="en-US" sz="2400" i="1" dirty="0" smtClean="0">
                <a:latin typeface="Times New Roman" pitchFamily="18" charset="0"/>
                <a:cs typeface="Times New Roman" pitchFamily="18" charset="0"/>
              </a:rPr>
              <a:t>friends</a:t>
            </a:r>
            <a:r>
              <a:rPr lang="en-US" sz="2400" i="1" dirty="0" smtClean="0">
                <a:latin typeface="Times New Roman" pitchFamily="18" charset="0"/>
                <a:cs typeface="Times New Roman" pitchFamily="18" charset="0"/>
              </a:rPr>
              <a:t>, Ronald and Hermione.</a:t>
            </a:r>
            <a:endParaRPr lang="ru-RU" sz="2400" i="1" dirty="0">
              <a:latin typeface="Times New Roman" pitchFamily="18" charset="0"/>
              <a:cs typeface="Times New Roman" pitchFamily="18" charset="0"/>
            </a:endParaRPr>
          </a:p>
        </p:txBody>
      </p:sp>
    </p:spTree>
  </p:cSld>
  <p:clrMapOvr>
    <a:masterClrMapping/>
  </p:clrMapOvr>
  <p:transition>
    <p:randomBa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9552" y="1988840"/>
            <a:ext cx="1944216" cy="1938992"/>
          </a:xfrm>
          <a:prstGeom prst="rect">
            <a:avLst/>
          </a:prstGeom>
          <a:noFill/>
        </p:spPr>
        <p:txBody>
          <a:bodyPr wrap="square" rtlCol="0">
            <a:spAutoFit/>
          </a:bodyPr>
          <a:lstStyle/>
          <a:p>
            <a:r>
              <a:rPr lang="en-US" sz="2400" i="1" dirty="0" smtClean="0">
                <a:latin typeface="Times New Roman" pitchFamily="18" charset="0"/>
                <a:cs typeface="Times New Roman" pitchFamily="18" charset="0"/>
              </a:rPr>
              <a:t>Hermione Granger was low and with lots of bushy brown hair.</a:t>
            </a:r>
            <a:endParaRPr lang="ru-RU" sz="2400" i="1" dirty="0">
              <a:latin typeface="Times New Roman" pitchFamily="18" charset="0"/>
              <a:cs typeface="Times New Roman" pitchFamily="18" charset="0"/>
            </a:endParaRPr>
          </a:p>
        </p:txBody>
      </p:sp>
      <p:sp>
        <p:nvSpPr>
          <p:cNvPr id="6" name="TextBox 5"/>
          <p:cNvSpPr txBox="1"/>
          <p:nvPr/>
        </p:nvSpPr>
        <p:spPr>
          <a:xfrm>
            <a:off x="6804248" y="2060848"/>
            <a:ext cx="2160240" cy="1938992"/>
          </a:xfrm>
          <a:prstGeom prst="rect">
            <a:avLst/>
          </a:prstGeom>
          <a:noFill/>
        </p:spPr>
        <p:txBody>
          <a:bodyPr wrap="square" rtlCol="0">
            <a:spAutoFit/>
          </a:bodyPr>
          <a:lstStyle/>
          <a:p>
            <a:r>
              <a:rPr lang="en-US" sz="2400" i="1" dirty="0" smtClean="0">
                <a:latin typeface="Times New Roman" pitchFamily="18" charset="0"/>
                <a:cs typeface="Times New Roman" pitchFamily="18" charset="0"/>
              </a:rPr>
              <a:t>Ronald Weasley </a:t>
            </a:r>
            <a:r>
              <a:rPr lang="en-US" sz="2400" i="1" dirty="0">
                <a:latin typeface="Times New Roman" pitchFamily="18" charset="0"/>
                <a:cs typeface="Times New Roman" pitchFamily="18" charset="0"/>
              </a:rPr>
              <a:t>was tall, thin, </a:t>
            </a:r>
            <a:r>
              <a:rPr lang="en-US" sz="2400" i="1" dirty="0" smtClean="0">
                <a:latin typeface="Times New Roman" pitchFamily="18" charset="0"/>
                <a:cs typeface="Times New Roman" pitchFamily="18" charset="0"/>
              </a:rPr>
              <a:t>and with freckles and </a:t>
            </a:r>
            <a:r>
              <a:rPr lang="en-US" sz="2400" i="1" dirty="0">
                <a:latin typeface="Times New Roman" pitchFamily="18" charset="0"/>
                <a:cs typeface="Times New Roman" pitchFamily="18" charset="0"/>
              </a:rPr>
              <a:t>a long </a:t>
            </a:r>
            <a:r>
              <a:rPr lang="en-US" sz="2400" i="1" dirty="0" smtClean="0">
                <a:latin typeface="Times New Roman" pitchFamily="18" charset="0"/>
                <a:cs typeface="Times New Roman" pitchFamily="18" charset="0"/>
              </a:rPr>
              <a:t>nose.</a:t>
            </a:r>
            <a:endParaRPr lang="ru-RU" sz="2400" i="1" dirty="0">
              <a:latin typeface="Times New Roman" pitchFamily="18" charset="0"/>
              <a:cs typeface="Times New Roman" pitchFamily="18" charset="0"/>
            </a:endParaRPr>
          </a:p>
        </p:txBody>
      </p:sp>
      <p:pic>
        <p:nvPicPr>
          <p:cNvPr id="7" name="Рисунок 6" descr="OCxXYIRFDPo.jpg"/>
          <p:cNvPicPr>
            <a:picLocks noChangeAspect="1"/>
          </p:cNvPicPr>
          <p:nvPr/>
        </p:nvPicPr>
        <p:blipFill>
          <a:blip r:embed="rId2" cstate="print"/>
          <a:stretch>
            <a:fillRect/>
          </a:stretch>
        </p:blipFill>
        <p:spPr>
          <a:xfrm>
            <a:off x="2771799" y="1772816"/>
            <a:ext cx="3540283" cy="3816424"/>
          </a:xfrm>
          <a:prstGeom prst="rect">
            <a:avLst/>
          </a:prstGeom>
        </p:spPr>
      </p:pic>
      <p:sp>
        <p:nvSpPr>
          <p:cNvPr id="8" name="Заголовок 1"/>
          <p:cNvSpPr>
            <a:spLocks noGrp="1"/>
          </p:cNvSpPr>
          <p:nvPr>
            <p:ph type="title"/>
          </p:nvPr>
        </p:nvSpPr>
        <p:spPr>
          <a:xfrm>
            <a:off x="323528" y="404664"/>
            <a:ext cx="8686800" cy="838200"/>
          </a:xfrm>
        </p:spPr>
        <p:txBody>
          <a:bodyPr>
            <a:normAutofit/>
          </a:bodyPr>
          <a:lstStyle/>
          <a:p>
            <a:pPr algn="ctr"/>
            <a:r>
              <a:rPr lang="en-US" sz="3200" b="1" dirty="0" smtClean="0">
                <a:latin typeface="Times New Roman" pitchFamily="18" charset="0"/>
                <a:cs typeface="Times New Roman" pitchFamily="18" charset="0"/>
              </a:rPr>
              <a:t>Ronald and Hermione</a:t>
            </a:r>
            <a:endParaRPr lang="ru-RU" sz="3200" b="1" dirty="0">
              <a:latin typeface="Times New Roman" pitchFamily="18" charset="0"/>
              <a:cs typeface="Times New Roman" pitchFamily="18" charset="0"/>
            </a:endParaRPr>
          </a:p>
        </p:txBody>
      </p:sp>
    </p:spTree>
  </p:cSld>
  <p:clrMapOvr>
    <a:masterClrMapping/>
  </p:clrMapOvr>
  <p:transition>
    <p:randomBa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4063" y="8340"/>
            <a:ext cx="7765321" cy="1326321"/>
          </a:xfrm>
        </p:spPr>
        <p:txBody>
          <a:bodyPr>
            <a:normAutofit/>
          </a:bodyPr>
          <a:lstStyle/>
          <a:p>
            <a:pPr algn="ctr"/>
            <a:r>
              <a:rPr lang="en-US" sz="3200" b="1" i="1" dirty="0" smtClean="0">
                <a:latin typeface="Times New Roman" pitchFamily="18" charset="0"/>
                <a:cs typeface="Times New Roman" pitchFamily="18" charset="0"/>
              </a:rPr>
              <a:t>Powerful enemies</a:t>
            </a:r>
            <a:endParaRPr lang="ru-RU" sz="3200" b="1" i="1" dirty="0">
              <a:latin typeface="Times New Roman" pitchFamily="18" charset="0"/>
              <a:cs typeface="Times New Roman" pitchFamily="18" charset="0"/>
            </a:endParaRPr>
          </a:p>
        </p:txBody>
      </p:sp>
      <p:sp>
        <p:nvSpPr>
          <p:cNvPr id="5" name="TextBox 4"/>
          <p:cNvSpPr txBox="1"/>
          <p:nvPr/>
        </p:nvSpPr>
        <p:spPr>
          <a:xfrm>
            <a:off x="3131841" y="1124744"/>
            <a:ext cx="2444515" cy="461665"/>
          </a:xfrm>
          <a:prstGeom prst="rect">
            <a:avLst/>
          </a:prstGeom>
          <a:noFill/>
        </p:spPr>
        <p:txBody>
          <a:bodyPr wrap="none" rtlCol="0">
            <a:spAutoFit/>
          </a:bodyPr>
          <a:lstStyle/>
          <a:p>
            <a:pPr algn="ctr"/>
            <a:r>
              <a:rPr lang="en-US" sz="2400" i="1" dirty="0" smtClean="0">
                <a:latin typeface="Times New Roman" pitchFamily="18" charset="0"/>
                <a:cs typeface="Times New Roman" pitchFamily="18" charset="0"/>
              </a:rPr>
              <a:t>Professor </a:t>
            </a:r>
            <a:r>
              <a:rPr lang="en-US" sz="2400" i="1" dirty="0">
                <a:latin typeface="Times New Roman" pitchFamily="18" charset="0"/>
                <a:cs typeface="Times New Roman" pitchFamily="18" charset="0"/>
              </a:rPr>
              <a:t>Quirrell</a:t>
            </a:r>
            <a:endParaRPr lang="ru-RU" sz="2400" i="1" dirty="0">
              <a:latin typeface="Times New Roman" pitchFamily="18" charset="0"/>
              <a:cs typeface="Times New Roman" pitchFamily="18" charset="0"/>
            </a:endParaRPr>
          </a:p>
        </p:txBody>
      </p:sp>
      <p:pic>
        <p:nvPicPr>
          <p:cNvPr id="6" name="Рисунок 5" descr="VoldemortQuirell.JPG"/>
          <p:cNvPicPr>
            <a:picLocks noChangeAspect="1"/>
          </p:cNvPicPr>
          <p:nvPr/>
        </p:nvPicPr>
        <p:blipFill>
          <a:blip r:embed="rId2" cstate="print"/>
          <a:stretch>
            <a:fillRect/>
          </a:stretch>
        </p:blipFill>
        <p:spPr>
          <a:xfrm>
            <a:off x="5940152" y="1124744"/>
            <a:ext cx="2880321" cy="1925563"/>
          </a:xfrm>
          <a:prstGeom prst="rect">
            <a:avLst/>
          </a:prstGeom>
        </p:spPr>
      </p:pic>
      <p:pic>
        <p:nvPicPr>
          <p:cNvPr id="8" name="Рисунок 7" descr="tumblr_lqcti4V4iC1qh97ido1_500.png"/>
          <p:cNvPicPr>
            <a:picLocks noChangeAspect="1"/>
          </p:cNvPicPr>
          <p:nvPr/>
        </p:nvPicPr>
        <p:blipFill>
          <a:blip r:embed="rId3" cstate="print"/>
          <a:srcRect l="10909" r="34545"/>
          <a:stretch>
            <a:fillRect/>
          </a:stretch>
        </p:blipFill>
        <p:spPr>
          <a:xfrm>
            <a:off x="395536" y="1124744"/>
            <a:ext cx="2520280" cy="1968338"/>
          </a:xfrm>
          <a:prstGeom prst="rect">
            <a:avLst/>
          </a:prstGeom>
        </p:spPr>
      </p:pic>
      <p:sp>
        <p:nvSpPr>
          <p:cNvPr id="9" name="TextBox 8"/>
          <p:cNvSpPr txBox="1"/>
          <p:nvPr/>
        </p:nvSpPr>
        <p:spPr>
          <a:xfrm>
            <a:off x="4067944" y="1772816"/>
            <a:ext cx="458780" cy="461665"/>
          </a:xfrm>
          <a:prstGeom prst="rect">
            <a:avLst/>
          </a:prstGeom>
          <a:noFill/>
        </p:spPr>
        <p:txBody>
          <a:bodyPr wrap="none" rtlCol="0">
            <a:spAutoFit/>
          </a:bodyPr>
          <a:lstStyle/>
          <a:p>
            <a:pPr algn="ctr"/>
            <a:r>
              <a:rPr lang="en-US" sz="2400" i="1" dirty="0" smtClean="0">
                <a:latin typeface="Times New Roman" pitchFamily="18" charset="0"/>
                <a:cs typeface="Times New Roman" pitchFamily="18" charset="0"/>
              </a:rPr>
              <a:t>or</a:t>
            </a:r>
            <a:endParaRPr lang="ru-RU" sz="2400" i="1" dirty="0">
              <a:latin typeface="Times New Roman" pitchFamily="18" charset="0"/>
              <a:cs typeface="Times New Roman" pitchFamily="18" charset="0"/>
            </a:endParaRPr>
          </a:p>
        </p:txBody>
      </p:sp>
      <p:sp>
        <p:nvSpPr>
          <p:cNvPr id="10" name="TextBox 9"/>
          <p:cNvSpPr txBox="1"/>
          <p:nvPr/>
        </p:nvSpPr>
        <p:spPr>
          <a:xfrm>
            <a:off x="2843808" y="2492896"/>
            <a:ext cx="3139001" cy="461665"/>
          </a:xfrm>
          <a:prstGeom prst="rect">
            <a:avLst/>
          </a:prstGeom>
          <a:noFill/>
        </p:spPr>
        <p:txBody>
          <a:bodyPr wrap="none" rtlCol="0">
            <a:spAutoFit/>
          </a:bodyPr>
          <a:lstStyle/>
          <a:p>
            <a:pPr algn="ctr"/>
            <a:r>
              <a:rPr lang="en-US" sz="2400" i="1" dirty="0" smtClean="0">
                <a:latin typeface="Times New Roman" pitchFamily="18" charset="0"/>
                <a:cs typeface="Times New Roman" pitchFamily="18" charset="0"/>
              </a:rPr>
              <a:t>The man with two faces</a:t>
            </a:r>
            <a:endParaRPr lang="ru-RU" sz="2400" i="1" dirty="0">
              <a:latin typeface="Times New Roman" pitchFamily="18" charset="0"/>
              <a:cs typeface="Times New Roman" pitchFamily="18" charset="0"/>
            </a:endParaRPr>
          </a:p>
        </p:txBody>
      </p:sp>
      <p:pic>
        <p:nvPicPr>
          <p:cNvPr id="11" name="Рисунок 10" descr="x_d9ad6535.jpg"/>
          <p:cNvPicPr>
            <a:picLocks noChangeAspect="1"/>
          </p:cNvPicPr>
          <p:nvPr/>
        </p:nvPicPr>
        <p:blipFill>
          <a:blip r:embed="rId4" cstate="print"/>
          <a:stretch>
            <a:fillRect/>
          </a:stretch>
        </p:blipFill>
        <p:spPr>
          <a:xfrm>
            <a:off x="179512" y="3501008"/>
            <a:ext cx="3096344" cy="2088232"/>
          </a:xfrm>
          <a:prstGeom prst="rect">
            <a:avLst/>
          </a:prstGeom>
        </p:spPr>
      </p:pic>
      <p:sp>
        <p:nvSpPr>
          <p:cNvPr id="13" name="TextBox 12"/>
          <p:cNvSpPr txBox="1"/>
          <p:nvPr/>
        </p:nvSpPr>
        <p:spPr>
          <a:xfrm>
            <a:off x="1115616" y="5589240"/>
            <a:ext cx="1157689" cy="461665"/>
          </a:xfrm>
          <a:prstGeom prst="rect">
            <a:avLst/>
          </a:prstGeom>
          <a:noFill/>
        </p:spPr>
        <p:txBody>
          <a:bodyPr wrap="none" rtlCol="0">
            <a:spAutoFit/>
          </a:bodyPr>
          <a:lstStyle/>
          <a:p>
            <a:pPr algn="ctr"/>
            <a:r>
              <a:rPr lang="en-US" sz="2400" i="1" dirty="0" smtClean="0">
                <a:latin typeface="Times New Roman" pitchFamily="18" charset="0"/>
                <a:cs typeface="Times New Roman" pitchFamily="18" charset="0"/>
              </a:rPr>
              <a:t>Vasilisk</a:t>
            </a:r>
            <a:endParaRPr lang="ru-RU" sz="2400" dirty="0">
              <a:latin typeface="Times New Roman" pitchFamily="18" charset="0"/>
              <a:cs typeface="Times New Roman" pitchFamily="18" charset="0"/>
            </a:endParaRPr>
          </a:p>
        </p:txBody>
      </p:sp>
      <p:pic>
        <p:nvPicPr>
          <p:cNvPr id="14" name="Рисунок 13" descr="hp_2009-06-23_13-18-12-14.jpg"/>
          <p:cNvPicPr>
            <a:picLocks noChangeAspect="1"/>
          </p:cNvPicPr>
          <p:nvPr/>
        </p:nvPicPr>
        <p:blipFill>
          <a:blip r:embed="rId5" cstate="print"/>
          <a:stretch>
            <a:fillRect/>
          </a:stretch>
        </p:blipFill>
        <p:spPr>
          <a:xfrm>
            <a:off x="5796136" y="3501008"/>
            <a:ext cx="3024336" cy="2088232"/>
          </a:xfrm>
          <a:prstGeom prst="rect">
            <a:avLst/>
          </a:prstGeom>
        </p:spPr>
      </p:pic>
      <p:sp>
        <p:nvSpPr>
          <p:cNvPr id="17" name="TextBox 16"/>
          <p:cNvSpPr txBox="1"/>
          <p:nvPr/>
        </p:nvSpPr>
        <p:spPr>
          <a:xfrm>
            <a:off x="6588224" y="5589240"/>
            <a:ext cx="1534394" cy="461665"/>
          </a:xfrm>
          <a:prstGeom prst="rect">
            <a:avLst/>
          </a:prstGeom>
          <a:noFill/>
        </p:spPr>
        <p:txBody>
          <a:bodyPr wrap="none" rtlCol="0">
            <a:spAutoFit/>
          </a:bodyPr>
          <a:lstStyle/>
          <a:p>
            <a:r>
              <a:rPr lang="en-US" sz="2400" i="1" dirty="0" smtClean="0">
                <a:latin typeface="Times New Roman" pitchFamily="18" charset="0"/>
                <a:cs typeface="Times New Roman" pitchFamily="18" charset="0"/>
              </a:rPr>
              <a:t>Dementors</a:t>
            </a:r>
            <a:endParaRPr lang="ru-RU" sz="2400" i="1" dirty="0">
              <a:latin typeface="Times New Roman" pitchFamily="18" charset="0"/>
              <a:cs typeface="Times New Roman" pitchFamily="18" charset="0"/>
            </a:endParaRPr>
          </a:p>
        </p:txBody>
      </p:sp>
    </p:spTree>
  </p:cSld>
  <p:clrMapOvr>
    <a:masterClrMapping/>
  </p:clrMapOvr>
  <p:transition>
    <p:randomBa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1347" y="48281"/>
            <a:ext cx="7765321" cy="1326321"/>
          </a:xfrm>
        </p:spPr>
        <p:txBody>
          <a:bodyPr>
            <a:normAutofit/>
          </a:bodyPr>
          <a:lstStyle/>
          <a:p>
            <a:pPr algn="ctr"/>
            <a:r>
              <a:rPr lang="en-US" sz="3200" b="1" i="1" dirty="0" smtClean="0">
                <a:latin typeface="Times New Roman" pitchFamily="18" charset="0"/>
                <a:cs typeface="Times New Roman" pitchFamily="18" charset="0"/>
              </a:rPr>
              <a:t>His Parents</a:t>
            </a:r>
            <a:endParaRPr lang="ru-RU" sz="3200" b="1" i="1" dirty="0">
              <a:latin typeface="Times New Roman" pitchFamily="18" charset="0"/>
              <a:cs typeface="Times New Roman" pitchFamily="18" charset="0"/>
            </a:endParaRPr>
          </a:p>
        </p:txBody>
      </p:sp>
      <p:pic>
        <p:nvPicPr>
          <p:cNvPr id="5" name="Рисунок 4" descr="tumblr_lkfwyvqPi61qjsnrbo1_500.jpg"/>
          <p:cNvPicPr>
            <a:picLocks noChangeAspect="1"/>
          </p:cNvPicPr>
          <p:nvPr/>
        </p:nvPicPr>
        <p:blipFill>
          <a:blip r:embed="rId2" cstate="print"/>
          <a:stretch>
            <a:fillRect/>
          </a:stretch>
        </p:blipFill>
        <p:spPr>
          <a:xfrm>
            <a:off x="899592" y="1268760"/>
            <a:ext cx="3312368" cy="2484276"/>
          </a:xfrm>
          <a:prstGeom prst="rect">
            <a:avLst/>
          </a:prstGeom>
        </p:spPr>
      </p:pic>
      <p:pic>
        <p:nvPicPr>
          <p:cNvPr id="6" name="Рисунок 5" descr="tumblr_m8wl0c6Mhr1rvv4n8o1_500.jpg"/>
          <p:cNvPicPr>
            <a:picLocks noChangeAspect="1"/>
          </p:cNvPicPr>
          <p:nvPr/>
        </p:nvPicPr>
        <p:blipFill>
          <a:blip r:embed="rId3" cstate="print"/>
          <a:stretch>
            <a:fillRect/>
          </a:stretch>
        </p:blipFill>
        <p:spPr>
          <a:xfrm>
            <a:off x="467544" y="3933056"/>
            <a:ext cx="4176464" cy="2723054"/>
          </a:xfrm>
          <a:prstGeom prst="rect">
            <a:avLst/>
          </a:prstGeom>
        </p:spPr>
      </p:pic>
      <p:sp>
        <p:nvSpPr>
          <p:cNvPr id="9" name="TextBox 8"/>
          <p:cNvSpPr txBox="1"/>
          <p:nvPr/>
        </p:nvSpPr>
        <p:spPr>
          <a:xfrm>
            <a:off x="5436096" y="1340768"/>
            <a:ext cx="2952328" cy="3046988"/>
          </a:xfrm>
          <a:prstGeom prst="rect">
            <a:avLst/>
          </a:prstGeom>
          <a:noFill/>
        </p:spPr>
        <p:txBody>
          <a:bodyPr wrap="square" rtlCol="0">
            <a:spAutoFit/>
          </a:bodyPr>
          <a:lstStyle/>
          <a:p>
            <a:r>
              <a:rPr lang="en-US" sz="2400" i="1" dirty="0" smtClean="0">
                <a:latin typeface="Times New Roman" pitchFamily="18" charset="0"/>
                <a:cs typeface="Times New Roman" pitchFamily="18" charset="0"/>
              </a:rPr>
              <a:t>His parents, James and Lily were killed by Lord Voldemort when Harry was a baby, but he has tried his parents to come back to make them alive.</a:t>
            </a:r>
            <a:endParaRPr lang="ru-RU" sz="2400" i="1" dirty="0">
              <a:latin typeface="Times New Roman" pitchFamily="18" charset="0"/>
              <a:cs typeface="Times New Roman" pitchFamily="18" charset="0"/>
            </a:endParaRPr>
          </a:p>
        </p:txBody>
      </p:sp>
    </p:spTree>
  </p:cSld>
  <p:clrMapOvr>
    <a:masterClrMapping/>
  </p:clrMapOvr>
  <p:transition>
    <p:randomBa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76672"/>
            <a:ext cx="9144000" cy="838200"/>
          </a:xfrm>
        </p:spPr>
        <p:txBody>
          <a:bodyPr>
            <a:normAutofit fontScale="90000"/>
          </a:bodyPr>
          <a:lstStyle/>
          <a:p>
            <a:pPr algn="ctr"/>
            <a:r>
              <a:rPr lang="en-US" b="1" i="1" dirty="0" smtClean="0">
                <a:latin typeface="Times New Roman" pitchFamily="18" charset="0"/>
                <a:cs typeface="Times New Roman" pitchFamily="18" charset="0"/>
              </a:rPr>
              <a:t>Harry Potter and the deathly hallows</a:t>
            </a:r>
            <a:endParaRPr lang="ru-RU" b="1" i="1" dirty="0">
              <a:latin typeface="Times New Roman" pitchFamily="18" charset="0"/>
              <a:cs typeface="Times New Roman" pitchFamily="18" charset="0"/>
            </a:endParaRPr>
          </a:p>
        </p:txBody>
      </p:sp>
      <p:pic>
        <p:nvPicPr>
          <p:cNvPr id="4" name="Рисунок 3" descr="1340284024_kinopoisk.ru-harry-potter-and-the-deathly-hallows_3a-part-2-1623444.jpg"/>
          <p:cNvPicPr>
            <a:picLocks noChangeAspect="1"/>
          </p:cNvPicPr>
          <p:nvPr/>
        </p:nvPicPr>
        <p:blipFill>
          <a:blip r:embed="rId2" cstate="print"/>
          <a:srcRect l="21650" r="22438" b="9401"/>
          <a:stretch>
            <a:fillRect/>
          </a:stretch>
        </p:blipFill>
        <p:spPr>
          <a:xfrm>
            <a:off x="395536" y="1124744"/>
            <a:ext cx="2664296" cy="2304256"/>
          </a:xfrm>
          <a:prstGeom prst="rect">
            <a:avLst/>
          </a:prstGeom>
        </p:spPr>
      </p:pic>
      <p:pic>
        <p:nvPicPr>
          <p:cNvPr id="5" name="Рисунок 4" descr="images (1).jpg"/>
          <p:cNvPicPr>
            <a:picLocks noChangeAspect="1"/>
          </p:cNvPicPr>
          <p:nvPr/>
        </p:nvPicPr>
        <p:blipFill>
          <a:blip r:embed="rId3" cstate="print"/>
          <a:stretch>
            <a:fillRect/>
          </a:stretch>
        </p:blipFill>
        <p:spPr>
          <a:xfrm>
            <a:off x="5436096" y="3789040"/>
            <a:ext cx="3384376" cy="2850001"/>
          </a:xfrm>
          <a:prstGeom prst="rect">
            <a:avLst/>
          </a:prstGeom>
        </p:spPr>
      </p:pic>
      <p:pic>
        <p:nvPicPr>
          <p:cNvPr id="6" name="Рисунок 5" descr="Harry-Potter-and-the-Deathly-Hallows-Part-2.jpg"/>
          <p:cNvPicPr>
            <a:picLocks noChangeAspect="1"/>
          </p:cNvPicPr>
          <p:nvPr/>
        </p:nvPicPr>
        <p:blipFill>
          <a:blip r:embed="rId4" cstate="print"/>
          <a:stretch>
            <a:fillRect/>
          </a:stretch>
        </p:blipFill>
        <p:spPr>
          <a:xfrm>
            <a:off x="323528" y="3573016"/>
            <a:ext cx="4824536" cy="3168352"/>
          </a:xfrm>
          <a:prstGeom prst="rect">
            <a:avLst/>
          </a:prstGeom>
        </p:spPr>
      </p:pic>
      <p:sp>
        <p:nvSpPr>
          <p:cNvPr id="9" name="TextBox 8"/>
          <p:cNvSpPr txBox="1"/>
          <p:nvPr/>
        </p:nvSpPr>
        <p:spPr>
          <a:xfrm>
            <a:off x="3275856" y="1340768"/>
            <a:ext cx="5256584" cy="1938992"/>
          </a:xfrm>
          <a:prstGeom prst="rect">
            <a:avLst/>
          </a:prstGeom>
          <a:noFill/>
        </p:spPr>
        <p:txBody>
          <a:bodyPr wrap="square" rtlCol="0">
            <a:spAutoFit/>
          </a:bodyPr>
          <a:lstStyle/>
          <a:p>
            <a:pPr algn="ctr"/>
            <a:r>
              <a:rPr lang="en-US" sz="2400" i="1" dirty="0" smtClean="0">
                <a:latin typeface="Times New Roman" pitchFamily="18" charset="0"/>
                <a:cs typeface="Times New Roman" pitchFamily="18" charset="0"/>
              </a:rPr>
              <a:t>In the last book “Harry Potter and the Deathly Hallows” Harry and his best friends will destroy seven parts of Voldemort’s soul, will meet face to face with Voldemort and will win.</a:t>
            </a:r>
            <a:endParaRPr lang="ru-RU" sz="2400" i="1" dirty="0">
              <a:latin typeface="Times New Roman" pitchFamily="18" charset="0"/>
              <a:cs typeface="Times New Roman" pitchFamily="18" charset="0"/>
            </a:endParaRPr>
          </a:p>
        </p:txBody>
      </p:sp>
    </p:spTree>
  </p:cSld>
  <p:clrMapOvr>
    <a:masterClrMapping/>
  </p:clrMapOvr>
  <p:transition>
    <p:randomBa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742332"/>
      </a:dk2>
      <a:lt2>
        <a:srgbClr val="EE91A0"/>
      </a:lt2>
      <a:accent1>
        <a:srgbClr val="E03754"/>
      </a:accent1>
      <a:accent2>
        <a:srgbClr val="E86C2E"/>
      </a:accent2>
      <a:accent3>
        <a:srgbClr val="DAB250"/>
      </a:accent3>
      <a:accent4>
        <a:srgbClr val="60C4AA"/>
      </a:accent4>
      <a:accent5>
        <a:srgbClr val="51A9DB"/>
      </a:accent5>
      <a:accent6>
        <a:srgbClr val="976AC9"/>
      </a:accent6>
      <a:hlink>
        <a:srgbClr val="D5445E"/>
      </a:hlink>
      <a:folHlink>
        <a:srgbClr val="E17C8E"/>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 xmlns:thm15="http://schemas.microsoft.com/office/thememl/2012/main" name="Damask" id="{F9A299A0-33D0-4E0F-9F3F-7163E3744208}" vid="{6B2E858E-683F-40D9-B4CB-284D097F3AC0}"/>
    </a:ext>
  </a:extLst>
</a:theme>
</file>

<file path=docProps/app.xml><?xml version="1.0" encoding="utf-8"?>
<Properties xmlns="http://schemas.openxmlformats.org/officeDocument/2006/extended-properties" xmlns:vt="http://schemas.openxmlformats.org/officeDocument/2006/docPropsVTypes">
  <Template>TC104033921[[fn=Дамаск]]</Template>
  <TotalTime>341</TotalTime>
  <Words>307</Words>
  <Application>Microsoft Office PowerPoint</Application>
  <PresentationFormat>Экран (4:3)</PresentationFormat>
  <Paragraphs>33</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Damask</vt:lpstr>
      <vt:lpstr>Harry Potter</vt:lpstr>
      <vt:lpstr>Joanne Rowling</vt:lpstr>
      <vt:lpstr>Lord Voldemort</vt:lpstr>
      <vt:lpstr>Mysterious scar</vt:lpstr>
      <vt:lpstr>HOGWARTS  SCHOOL of WITCHCRAFT and WIZARDRY</vt:lpstr>
      <vt:lpstr>Ronald and Hermione</vt:lpstr>
      <vt:lpstr>Powerful enemies</vt:lpstr>
      <vt:lpstr>His Parents</vt:lpstr>
      <vt:lpstr>Harry Potter and the deathly hallows</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Harry Potter</dc:title>
  <dc:creator>Dima</dc:creator>
  <cp:lastModifiedBy>admin</cp:lastModifiedBy>
  <cp:revision>39</cp:revision>
  <dcterms:created xsi:type="dcterms:W3CDTF">2013-04-18T12:47:49Z</dcterms:created>
  <dcterms:modified xsi:type="dcterms:W3CDTF">2020-04-18T09:48:17Z</dcterms:modified>
</cp:coreProperties>
</file>